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Lst>
  <p:sldSz cx="9144000" cy="6858000" type="screen4x3"/>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107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O"/>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O"/>
          </a:p>
        </p:txBody>
      </p:sp>
      <p:sp>
        <p:nvSpPr>
          <p:cNvPr id="4" name="3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15813572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16222234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24873279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360913169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6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8" name="7 Marcador de pie de página"/>
          <p:cNvSpPr>
            <a:spLocks noGrp="1"/>
          </p:cNvSpPr>
          <p:nvPr>
            <p:ph type="ftr" sz="quarter" idx="11"/>
          </p:nvPr>
        </p:nvSpPr>
        <p:spPr/>
        <p:txBody>
          <a:bodyPr/>
          <a:lstStyle/>
          <a:p>
            <a:endParaRPr lang="es-CO"/>
          </a:p>
        </p:txBody>
      </p:sp>
      <p:sp>
        <p:nvSpPr>
          <p:cNvPr id="9" name="8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47144022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4" name="3 Marcador de pie de página"/>
          <p:cNvSpPr>
            <a:spLocks noGrp="1"/>
          </p:cNvSpPr>
          <p:nvPr>
            <p:ph type="ftr" sz="quarter" idx="11"/>
          </p:nvPr>
        </p:nvSpPr>
        <p:spPr/>
        <p:txBody>
          <a:bodyPr/>
          <a:lstStyle/>
          <a:p>
            <a:endParaRPr lang="es-CO"/>
          </a:p>
        </p:txBody>
      </p:sp>
      <p:sp>
        <p:nvSpPr>
          <p:cNvPr id="5" name="4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38115777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3" name="2 Marcador de pie de página"/>
          <p:cNvSpPr>
            <a:spLocks noGrp="1"/>
          </p:cNvSpPr>
          <p:nvPr>
            <p:ph type="ftr" sz="quarter" idx="11"/>
          </p:nvPr>
        </p:nvSpPr>
        <p:spPr/>
        <p:txBody>
          <a:bodyPr/>
          <a:lstStyle/>
          <a:p>
            <a:endParaRPr lang="es-CO"/>
          </a:p>
        </p:txBody>
      </p:sp>
      <p:sp>
        <p:nvSpPr>
          <p:cNvPr id="4" name="3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27182473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O"/>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5479856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O"/>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6" name="5 Marcador de pie de página"/>
          <p:cNvSpPr>
            <a:spLocks noGrp="1"/>
          </p:cNvSpPr>
          <p:nvPr>
            <p:ph type="ftr" sz="quarter" idx="11"/>
          </p:nvPr>
        </p:nvSpPr>
        <p:spPr/>
        <p:txBody>
          <a:bodyPr/>
          <a:lstStyle/>
          <a:p>
            <a:endParaRPr lang="es-CO"/>
          </a:p>
        </p:txBody>
      </p:sp>
      <p:sp>
        <p:nvSpPr>
          <p:cNvPr id="7" name="6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25225934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15469814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O"/>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10"/>
          </p:nvPr>
        </p:nvSpPr>
        <p:spPr/>
        <p:txBody>
          <a:bodyPr/>
          <a:lstStyle/>
          <a:p>
            <a:fld id="{9A953959-A734-4E58-87A9-562ED9C8CBB2}" type="datetimeFigureOut">
              <a:rPr lang="es-CO" smtClean="0"/>
              <a:t>22/07/2016</a:t>
            </a:fld>
            <a:endParaRPr lang="es-CO"/>
          </a:p>
        </p:txBody>
      </p:sp>
      <p:sp>
        <p:nvSpPr>
          <p:cNvPr id="5" name="4 Marcador de pie de página"/>
          <p:cNvSpPr>
            <a:spLocks noGrp="1"/>
          </p:cNvSpPr>
          <p:nvPr>
            <p:ph type="ftr" sz="quarter" idx="11"/>
          </p:nvPr>
        </p:nvSpPr>
        <p:spPr/>
        <p:txBody>
          <a:bodyPr/>
          <a:lstStyle/>
          <a:p>
            <a:endParaRPr lang="es-CO"/>
          </a:p>
        </p:txBody>
      </p:sp>
      <p:sp>
        <p:nvSpPr>
          <p:cNvPr id="6" name="5 Marcador de número de diapositiva"/>
          <p:cNvSpPr>
            <a:spLocks noGrp="1"/>
          </p:cNvSpPr>
          <p:nvPr>
            <p:ph type="sldNum" sz="quarter" idx="12"/>
          </p:nvPr>
        </p:nvSpPr>
        <p:spPr/>
        <p:txBody>
          <a:bodyPr/>
          <a:lstStyle/>
          <a:p>
            <a:fld id="{712D9A4F-8456-49DC-B29C-7CF201402D88}" type="slidenum">
              <a:rPr lang="es-CO" smtClean="0"/>
              <a:t>‹Nº›</a:t>
            </a:fld>
            <a:endParaRPr lang="es-CO"/>
          </a:p>
        </p:txBody>
      </p:sp>
    </p:spTree>
    <p:extLst>
      <p:ext uri="{BB962C8B-B14F-4D97-AF65-F5344CB8AC3E}">
        <p14:creationId xmlns:p14="http://schemas.microsoft.com/office/powerpoint/2010/main" val="34955289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A953959-A734-4E58-87A9-562ED9C8CBB2}" type="datetimeFigureOut">
              <a:rPr lang="es-CO" smtClean="0"/>
              <a:t>22/07/2016</a:t>
            </a:fld>
            <a:endParaRPr lang="es-CO"/>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12D9A4F-8456-49DC-B29C-7CF201402D88}" type="slidenum">
              <a:rPr lang="es-CO" smtClean="0"/>
              <a:t>‹Nº›</a:t>
            </a:fld>
            <a:endParaRPr lang="es-CO"/>
          </a:p>
        </p:txBody>
      </p:sp>
    </p:spTree>
    <p:extLst>
      <p:ext uri="{BB962C8B-B14F-4D97-AF65-F5344CB8AC3E}">
        <p14:creationId xmlns:p14="http://schemas.microsoft.com/office/powerpoint/2010/main" val="285764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60">
          <a:fgClr>
            <a:schemeClr val="accent1"/>
          </a:fgClr>
          <a:bgClr>
            <a:schemeClr val="bg1"/>
          </a:bgClr>
        </a:patt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5194920" cy="1143000"/>
          </a:xfrm>
          <a:solidFill>
            <a:schemeClr val="accent4">
              <a:lumMod val="40000"/>
              <a:lumOff val="60000"/>
            </a:schemeClr>
          </a:solidFill>
          <a:scene3d>
            <a:camera prst="orthographicFront"/>
            <a:lightRig rig="threePt" dir="t"/>
          </a:scene3d>
          <a:sp3d>
            <a:bevelT w="165100" prst="coolSlant"/>
          </a:sp3d>
        </p:spPr>
        <p:txBody>
          <a:bodyPr>
            <a:normAutofit fontScale="90000"/>
          </a:bodyPr>
          <a:lstStyle/>
          <a:p>
            <a:r>
              <a:rPr lang="es-CO" b="1" dirty="0" smtClean="0"/>
              <a:t>PROMESAS DE DIOS EN 2 TIMOTEO</a:t>
            </a:r>
            <a:endParaRPr lang="es-CO" b="1" dirty="0"/>
          </a:p>
        </p:txBody>
      </p:sp>
      <p:sp>
        <p:nvSpPr>
          <p:cNvPr id="3" name="2 Marcador de contenido"/>
          <p:cNvSpPr>
            <a:spLocks noGrp="1"/>
          </p:cNvSpPr>
          <p:nvPr>
            <p:ph idx="1"/>
          </p:nvPr>
        </p:nvSpPr>
        <p:spPr>
          <a:xfrm>
            <a:off x="457200" y="1844824"/>
            <a:ext cx="8229600" cy="4680520"/>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fontScale="70000" lnSpcReduction="20000"/>
          </a:bodyPr>
          <a:lstStyle/>
          <a:p>
            <a:pPr marL="0" indent="0">
              <a:buNone/>
            </a:pPr>
            <a:r>
              <a:rPr lang="es-CO" b="1" u="sng" dirty="0"/>
              <a:t>2 Ti. </a:t>
            </a:r>
            <a:r>
              <a:rPr lang="es-CO" b="1" u="sng" dirty="0" smtClean="0"/>
              <a:t>1:7-10</a:t>
            </a:r>
            <a:r>
              <a:rPr lang="es-CO" dirty="0" smtClean="0"/>
              <a:t>.</a:t>
            </a:r>
          </a:p>
          <a:p>
            <a:pPr marL="400050" lvl="1" indent="0">
              <a:buNone/>
            </a:pPr>
            <a:r>
              <a:rPr lang="es-CO" dirty="0" smtClean="0"/>
              <a:t>Porque </a:t>
            </a:r>
            <a:r>
              <a:rPr lang="es-CO" dirty="0"/>
              <a:t>no nos ha dado Dios espíritu de cobardía, sino de poder, de amor y de dominio propio. Por tanto, no te avergüences de dar testimonio de nuestro Señor, ni de mí, preso suyo, sino participa de las aflicciones por el evangelio según el poder de Dios, quien nos salvó y llamó con llamamiento santo, no conforme a nuestras obras, sino según el propósito suyo y la gracia que nos fue dada en Cristo Jesús antes de los tiempos de los siglos, pero que ahora ha sido manifestada por la aparición de nuestro Salvador Jesucristo, el cual quitó la muerte y sacó a luz la vida y la inmortalidad por el evangelio. </a:t>
            </a:r>
            <a:r>
              <a:rPr lang="es-CO" b="1" u="sng" dirty="0" smtClean="0"/>
              <a:t>Promesa </a:t>
            </a:r>
            <a:r>
              <a:rPr lang="es-CO" b="1" u="sng" dirty="0"/>
              <a:t>de Fortaleza.</a:t>
            </a:r>
          </a:p>
          <a:p>
            <a:pPr marL="0" indent="0">
              <a:buNone/>
            </a:pPr>
            <a:endParaRPr lang="es-CO" dirty="0"/>
          </a:p>
          <a:p>
            <a:pPr marL="0" indent="0">
              <a:buNone/>
            </a:pPr>
            <a:r>
              <a:rPr lang="es-CO" b="1" u="sng" dirty="0" smtClean="0"/>
              <a:t>2 </a:t>
            </a:r>
            <a:r>
              <a:rPr lang="es-CO" b="1" u="sng" dirty="0"/>
              <a:t>Ti. </a:t>
            </a:r>
            <a:r>
              <a:rPr lang="es-CO" b="1" u="sng" dirty="0" smtClean="0"/>
              <a:t>1:12.</a:t>
            </a:r>
          </a:p>
          <a:p>
            <a:pPr marL="0" indent="0">
              <a:buNone/>
            </a:pPr>
            <a:r>
              <a:rPr lang="es-CO" dirty="0" smtClean="0"/>
              <a:t>Por </a:t>
            </a:r>
            <a:r>
              <a:rPr lang="es-CO" dirty="0"/>
              <a:t>lo cual asimismo padezco esto; pero no me avergüenzo, porque yo sé a quién he creído, y estoy seguro que es poderoso para guardar mi depósito para aquel </a:t>
            </a:r>
            <a:r>
              <a:rPr lang="es-CO" dirty="0" smtClean="0"/>
              <a:t>día. </a:t>
            </a:r>
            <a:r>
              <a:rPr lang="es-CO" b="1" u="sng" dirty="0" smtClean="0"/>
              <a:t>Promesa de Confianza.</a:t>
            </a:r>
            <a:endParaRPr lang="es-CO" b="1" u="sng" dirty="0"/>
          </a:p>
          <a:p>
            <a:endParaRPr lang="es-CO" dirty="0"/>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40152" y="0"/>
            <a:ext cx="2550790" cy="1619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05410189"/>
      </p:ext>
    </p:extLst>
  </p:cSld>
  <p:clrMapOvr>
    <a:masterClrMapping/>
  </p:clrMapOvr>
  <mc:AlternateContent xmlns:mc="http://schemas.openxmlformats.org/markup-compatibility/2006">
    <mc:Choice xmlns:p14="http://schemas.microsoft.com/office/powerpoint/2010/main" Requires="p14">
      <p:transition spd="slow" p14:dur="1100">
        <p14:switch dir="r"/>
      </p:transition>
    </mc:Choice>
    <mc:Fallback>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smGrid">
          <a:fgClr>
            <a:schemeClr val="accent1"/>
          </a:fgClr>
          <a:bgClr>
            <a:schemeClr val="bg1"/>
          </a:bgClr>
        </a:patt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433467"/>
          </a:xfrm>
          <a:solidFill>
            <a:schemeClr val="accent3">
              <a:lumMod val="40000"/>
              <a:lumOff val="60000"/>
            </a:schemeClr>
          </a:solidFill>
          <a:effectLst>
            <a:glow rad="101600">
              <a:srgbClr val="C00000">
                <a:alpha val="60000"/>
              </a:srgbClr>
            </a:glow>
          </a:effectLst>
          <a:scene3d>
            <a:camera prst="orthographicFront"/>
            <a:lightRig rig="threePt" dir="t"/>
          </a:scene3d>
          <a:sp3d>
            <a:bevelT w="165100" prst="coolSlant"/>
          </a:sp3d>
        </p:spPr>
        <p:txBody>
          <a:bodyPr>
            <a:normAutofit/>
          </a:bodyPr>
          <a:lstStyle/>
          <a:p>
            <a:pPr marL="0" indent="0">
              <a:buNone/>
            </a:pPr>
            <a:r>
              <a:rPr lang="es-CO" b="1" u="sng" dirty="0"/>
              <a:t>2 Ti. </a:t>
            </a:r>
            <a:r>
              <a:rPr lang="es-CO" b="1" u="sng" dirty="0" smtClean="0"/>
              <a:t>2:11-13.</a:t>
            </a:r>
          </a:p>
          <a:p>
            <a:pPr marL="400050" lvl="1" indent="0">
              <a:buNone/>
            </a:pPr>
            <a:r>
              <a:rPr lang="es-CO" dirty="0" smtClean="0"/>
              <a:t>Palabra </a:t>
            </a:r>
            <a:r>
              <a:rPr lang="es-CO" dirty="0"/>
              <a:t>fiel es esta: Si somos muertos con él, también viviremos con él; Si sufrimos, también reinaremos con él; si le negáremos, él también nos negará. Si fuéremos infieles, él permanece fiel; El no puede negarse a sí mismo</a:t>
            </a:r>
            <a:r>
              <a:rPr lang="es-CO" dirty="0" smtClean="0"/>
              <a:t>. </a:t>
            </a:r>
          </a:p>
          <a:p>
            <a:pPr marL="0" indent="0">
              <a:buNone/>
            </a:pPr>
            <a:endParaRPr lang="es-CO" dirty="0" smtClean="0"/>
          </a:p>
          <a:p>
            <a:pPr marL="0" indent="0">
              <a:buNone/>
            </a:pPr>
            <a:r>
              <a:rPr lang="es-CO" b="1" u="sng" dirty="0" smtClean="0"/>
              <a:t>2 </a:t>
            </a:r>
            <a:r>
              <a:rPr lang="es-CO" b="1" u="sng" dirty="0"/>
              <a:t>Ti. </a:t>
            </a:r>
            <a:r>
              <a:rPr lang="es-CO" b="1" u="sng" dirty="0" smtClean="0"/>
              <a:t>2:21.</a:t>
            </a:r>
          </a:p>
          <a:p>
            <a:pPr marL="400050" lvl="1" indent="0">
              <a:buNone/>
            </a:pPr>
            <a:r>
              <a:rPr lang="es-CO" dirty="0" smtClean="0"/>
              <a:t> </a:t>
            </a:r>
            <a:r>
              <a:rPr lang="es-CO" dirty="0"/>
              <a:t>Así que, si alguno se limpia de estas cosas, será instrumento para honra, santificado, útil al Señor, y dispuesto para toda buena obra.</a:t>
            </a:r>
          </a:p>
        </p:txBody>
      </p:sp>
    </p:spTree>
    <p:extLst>
      <p:ext uri="{BB962C8B-B14F-4D97-AF65-F5344CB8AC3E}">
        <p14:creationId xmlns:p14="http://schemas.microsoft.com/office/powerpoint/2010/main" val="1952414685"/>
      </p:ext>
    </p:extLst>
  </p:cSld>
  <p:clrMapOvr>
    <a:masterClrMapping/>
  </p:clrMapOvr>
  <p:transition spd="slow">
    <p:cover/>
  </p:transition>
  <p:timing>
    <p:tnLst>
      <p:par>
        <p:cTn id="1" dur="indefinite" restart="never" nodeType="tmRoot"/>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TotalTime>
  <Words>272</Words>
  <Application>Microsoft Office PowerPoint</Application>
  <PresentationFormat>Presentación en pantalla (4:3)</PresentationFormat>
  <Paragraphs>11</Paragraphs>
  <Slides>2</Slides>
  <Notes>0</Notes>
  <HiddenSlides>0</HiddenSlides>
  <MMClips>0</MMClips>
  <ScaleCrop>false</ScaleCrop>
  <HeadingPairs>
    <vt:vector size="4" baseType="variant">
      <vt:variant>
        <vt:lpstr>Tema</vt:lpstr>
      </vt:variant>
      <vt:variant>
        <vt:i4>1</vt:i4>
      </vt:variant>
      <vt:variant>
        <vt:lpstr>Títulos de diapositiva</vt:lpstr>
      </vt:variant>
      <vt:variant>
        <vt:i4>2</vt:i4>
      </vt:variant>
    </vt:vector>
  </HeadingPairs>
  <TitlesOfParts>
    <vt:vector size="3" baseType="lpstr">
      <vt:lpstr>Tema de Office</vt:lpstr>
      <vt:lpstr>PROMESAS DE DIOS EN 2 TIMOTEO</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PROMESAS DE DIOS EN 2 TIMOTEO</dc:title>
  <dc:creator>TEMAS DE FE</dc:creator>
  <cp:lastModifiedBy>TEMAS DE FE</cp:lastModifiedBy>
  <cp:revision>4</cp:revision>
  <dcterms:created xsi:type="dcterms:W3CDTF">2016-07-22T12:39:30Z</dcterms:created>
  <dcterms:modified xsi:type="dcterms:W3CDTF">2016-07-22T13:57:22Z</dcterms:modified>
</cp:coreProperties>
</file>